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5999738" cy="50401538"/>
  <p:notesSz cx="6858000" cy="9144000"/>
  <p:defaultTextStyle>
    <a:defPPr>
      <a:defRPr lang="th-TH"/>
    </a:defPPr>
    <a:lvl1pPr marL="0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1pPr>
    <a:lvl2pPr marL="1156579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2pPr>
    <a:lvl3pPr marL="2313158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3pPr>
    <a:lvl4pPr marL="3469737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4pPr>
    <a:lvl5pPr marL="4626315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5pPr>
    <a:lvl6pPr marL="5782894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6pPr>
    <a:lvl7pPr marL="6939473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7pPr>
    <a:lvl8pPr marL="8096052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8pPr>
    <a:lvl9pPr marL="9252631" algn="l" defTabSz="2313158" rtl="0" eaLnBrk="1" latinLnBrk="0" hangingPunct="1">
      <a:defRPr sz="70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3" autoAdjust="0"/>
  </p:normalViewPr>
  <p:slideViewPr>
    <p:cSldViewPr snapToGrid="0">
      <p:cViewPr>
        <p:scale>
          <a:sx n="95" d="100"/>
          <a:sy n="95" d="100"/>
        </p:scale>
        <p:origin x="66" y="-10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248589"/>
            <a:ext cx="30599777" cy="1754720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472478"/>
            <a:ext cx="26999804" cy="121687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51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188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683415"/>
            <a:ext cx="7762444" cy="427129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683415"/>
            <a:ext cx="22837334" cy="4271297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685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184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565398"/>
            <a:ext cx="31049774" cy="20965636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3729377"/>
            <a:ext cx="31049774" cy="11025333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888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417076"/>
            <a:ext cx="15299889" cy="3197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417076"/>
            <a:ext cx="15299889" cy="3197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611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683426"/>
            <a:ext cx="31049774" cy="9741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355381"/>
            <a:ext cx="15229574" cy="6055181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410562"/>
            <a:ext cx="15229574" cy="2707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355381"/>
            <a:ext cx="15304578" cy="6055181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410562"/>
            <a:ext cx="15304578" cy="2707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52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2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88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360102"/>
            <a:ext cx="11610853" cy="1176035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256899"/>
            <a:ext cx="18224867" cy="35817760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120461"/>
            <a:ext cx="11610853" cy="28012525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106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360102"/>
            <a:ext cx="11610853" cy="1176035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256899"/>
            <a:ext cx="18224867" cy="35817760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120461"/>
            <a:ext cx="11610853" cy="28012525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67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683426"/>
            <a:ext cx="31049774" cy="974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3417076"/>
            <a:ext cx="31049774" cy="31979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6714770"/>
            <a:ext cx="8099941" cy="2683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4172-DBEA-4189-8907-DA8847A8CF28}" type="datetimeFigureOut">
              <a:rPr lang="th-TH" smtClean="0"/>
              <a:t>26/03/67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6714770"/>
            <a:ext cx="12149912" cy="2683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6714770"/>
            <a:ext cx="8099941" cy="2683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52BC-6E81-43D6-A793-1FBD54FE8E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39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7180" y="1633537"/>
            <a:ext cx="32148818" cy="1355557"/>
          </a:xfrm>
        </p:spPr>
        <p:txBody>
          <a:bodyPr>
            <a:noAutofit/>
          </a:bodyPr>
          <a:lstStyle/>
          <a:p>
            <a:r>
              <a:rPr lang="th-TH" sz="10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ชื่อผลงานวิจัย</a:t>
            </a:r>
            <a:r>
              <a:rPr lang="en-US" sz="10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(Research Title )</a:t>
            </a:r>
            <a:endParaRPr lang="th-TH" sz="10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181" y="7124699"/>
            <a:ext cx="32148818" cy="4164330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Introduction)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วิธีวิจัย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Methods)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ผลการวิจัยและอภิปรายผล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Results &amp; Discussion)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สรุปผลการวิจัย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Conclusion)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 (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References)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01200" y="3532685"/>
            <a:ext cx="24434799" cy="1623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5999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6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คณะผู้วิจัย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First author &amp; Corresponding author)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lnSpc>
                <a:spcPct val="100000"/>
              </a:lnSpc>
            </a:pP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ที่อยู่คณะผู้วิจัย สาขาวิชา สำนักวิชา มหาวิทยาลัยเทคโนโลยี</a:t>
            </a:r>
            <a:r>
              <a:rPr lang="th-TH" sz="4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สุร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นารี (</a:t>
            </a:r>
            <a: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Authors Affiliations: School, Faculty, </a:t>
            </a:r>
            <a:r>
              <a:rPr lang="en-US" sz="4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Suranaree</a:t>
            </a:r>
            <a:r>
              <a:rPr lang="en-US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University of Technology)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6CF1E37-C602-65C8-F350-3ED7C32FAFE0}"/>
              </a:ext>
            </a:extLst>
          </p:cNvPr>
          <p:cNvSpPr txBox="1">
            <a:spLocks/>
          </p:cNvSpPr>
          <p:nvPr/>
        </p:nvSpPr>
        <p:spPr>
          <a:xfrm>
            <a:off x="1143000" y="209049"/>
            <a:ext cx="33832800" cy="13555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59999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6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7200" i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th-TH" sz="7200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ไม่ต้องเว้นหัวโปสเตอร์ สถาบันวิจัยฯ จะพิมพ์หัวโปสเตอร์ชื่องานประชุมวิชาการให้เอง (ใส่เนื้อหาได้เต็มพื้นที่ขนาด 100</a:t>
            </a:r>
            <a:r>
              <a:rPr lang="en-US" sz="7200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x140 cm</a:t>
            </a:r>
            <a:r>
              <a:rPr lang="th-TH" sz="7200" i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339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98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ชื่อผลงานวิจัย (Research Title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Jirapha Wijakprasert</dc:creator>
  <cp:lastModifiedBy>Dharmatham Jinagool</cp:lastModifiedBy>
  <cp:revision>13</cp:revision>
  <dcterms:created xsi:type="dcterms:W3CDTF">2024-01-25T06:51:48Z</dcterms:created>
  <dcterms:modified xsi:type="dcterms:W3CDTF">2024-03-26T02:57:21Z</dcterms:modified>
</cp:coreProperties>
</file>